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D3F30C5F-A493-436A-BB4C-F29C93B186E9}" type="datetimeFigureOut">
              <a:rPr lang="es-CO" smtClean="0"/>
              <a:t>11/03/2018</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95834B0-A384-4CF6-AE5B-B0094C015A9E}" type="slidenum">
              <a:rPr lang="es-CO" smtClean="0"/>
              <a:t>‹Nº›</a:t>
            </a:fld>
            <a:endParaRPr lang="es-CO"/>
          </a:p>
        </p:txBody>
      </p:sp>
    </p:spTree>
    <p:extLst>
      <p:ext uri="{BB962C8B-B14F-4D97-AF65-F5344CB8AC3E}">
        <p14:creationId xmlns:p14="http://schemas.microsoft.com/office/powerpoint/2010/main" val="545515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3F30C5F-A493-436A-BB4C-F29C93B186E9}" type="datetimeFigureOut">
              <a:rPr lang="es-CO" smtClean="0"/>
              <a:t>11/03/2018</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95834B0-A384-4CF6-AE5B-B0094C015A9E}" type="slidenum">
              <a:rPr lang="es-CO" smtClean="0"/>
              <a:t>‹Nº›</a:t>
            </a:fld>
            <a:endParaRPr lang="es-CO"/>
          </a:p>
        </p:txBody>
      </p:sp>
    </p:spTree>
    <p:extLst>
      <p:ext uri="{BB962C8B-B14F-4D97-AF65-F5344CB8AC3E}">
        <p14:creationId xmlns:p14="http://schemas.microsoft.com/office/powerpoint/2010/main" val="392995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3F30C5F-A493-436A-BB4C-F29C93B186E9}" type="datetimeFigureOut">
              <a:rPr lang="es-CO" smtClean="0"/>
              <a:t>11/03/2018</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95834B0-A384-4CF6-AE5B-B0094C015A9E}" type="slidenum">
              <a:rPr lang="es-CO" smtClean="0"/>
              <a:t>‹Nº›</a:t>
            </a:fld>
            <a:endParaRPr lang="es-CO"/>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32213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3F30C5F-A493-436A-BB4C-F29C93B186E9}" type="datetimeFigureOut">
              <a:rPr lang="es-CO" smtClean="0"/>
              <a:t>11/03/2018</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95834B0-A384-4CF6-AE5B-B0094C015A9E}" type="slidenum">
              <a:rPr lang="es-CO" smtClean="0"/>
              <a:t>‹Nº›</a:t>
            </a:fld>
            <a:endParaRPr lang="es-CO"/>
          </a:p>
        </p:txBody>
      </p:sp>
    </p:spTree>
    <p:extLst>
      <p:ext uri="{BB962C8B-B14F-4D97-AF65-F5344CB8AC3E}">
        <p14:creationId xmlns:p14="http://schemas.microsoft.com/office/powerpoint/2010/main" val="3360318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3F30C5F-A493-436A-BB4C-F29C93B186E9}" type="datetimeFigureOut">
              <a:rPr lang="es-CO" smtClean="0"/>
              <a:t>11/03/2018</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95834B0-A384-4CF6-AE5B-B0094C015A9E}" type="slidenum">
              <a:rPr lang="es-CO" smtClean="0"/>
              <a:t>‹Nº›</a:t>
            </a:fld>
            <a:endParaRPr lang="es-CO"/>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93611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3F30C5F-A493-436A-BB4C-F29C93B186E9}" type="datetimeFigureOut">
              <a:rPr lang="es-CO" smtClean="0"/>
              <a:t>11/03/2018</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95834B0-A384-4CF6-AE5B-B0094C015A9E}" type="slidenum">
              <a:rPr lang="es-CO" smtClean="0"/>
              <a:t>‹Nº›</a:t>
            </a:fld>
            <a:endParaRPr lang="es-CO"/>
          </a:p>
        </p:txBody>
      </p:sp>
    </p:spTree>
    <p:extLst>
      <p:ext uri="{BB962C8B-B14F-4D97-AF65-F5344CB8AC3E}">
        <p14:creationId xmlns:p14="http://schemas.microsoft.com/office/powerpoint/2010/main" val="2612090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3F30C5F-A493-436A-BB4C-F29C93B186E9}" type="datetimeFigureOut">
              <a:rPr lang="es-CO" smtClean="0"/>
              <a:t>11/03/2018</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95834B0-A384-4CF6-AE5B-B0094C015A9E}" type="slidenum">
              <a:rPr lang="es-CO" smtClean="0"/>
              <a:t>‹Nº›</a:t>
            </a:fld>
            <a:endParaRPr lang="es-CO"/>
          </a:p>
        </p:txBody>
      </p:sp>
    </p:spTree>
    <p:extLst>
      <p:ext uri="{BB962C8B-B14F-4D97-AF65-F5344CB8AC3E}">
        <p14:creationId xmlns:p14="http://schemas.microsoft.com/office/powerpoint/2010/main" val="347700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3F30C5F-A493-436A-BB4C-F29C93B186E9}" type="datetimeFigureOut">
              <a:rPr lang="es-CO" smtClean="0"/>
              <a:t>11/03/2018</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95834B0-A384-4CF6-AE5B-B0094C015A9E}" type="slidenum">
              <a:rPr lang="es-CO" smtClean="0"/>
              <a:t>‹Nº›</a:t>
            </a:fld>
            <a:endParaRPr lang="es-CO"/>
          </a:p>
        </p:txBody>
      </p:sp>
    </p:spTree>
    <p:extLst>
      <p:ext uri="{BB962C8B-B14F-4D97-AF65-F5344CB8AC3E}">
        <p14:creationId xmlns:p14="http://schemas.microsoft.com/office/powerpoint/2010/main" val="2646956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3F30C5F-A493-436A-BB4C-F29C93B186E9}" type="datetimeFigureOut">
              <a:rPr lang="es-CO" smtClean="0"/>
              <a:t>11/03/2018</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95834B0-A384-4CF6-AE5B-B0094C015A9E}" type="slidenum">
              <a:rPr lang="es-CO" smtClean="0"/>
              <a:t>‹Nº›</a:t>
            </a:fld>
            <a:endParaRPr lang="es-CO"/>
          </a:p>
        </p:txBody>
      </p:sp>
    </p:spTree>
    <p:extLst>
      <p:ext uri="{BB962C8B-B14F-4D97-AF65-F5344CB8AC3E}">
        <p14:creationId xmlns:p14="http://schemas.microsoft.com/office/powerpoint/2010/main" val="1043398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3F30C5F-A493-436A-BB4C-F29C93B186E9}" type="datetimeFigureOut">
              <a:rPr lang="es-CO" smtClean="0"/>
              <a:t>11/03/2018</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C95834B0-A384-4CF6-AE5B-B0094C015A9E}" type="slidenum">
              <a:rPr lang="es-CO" smtClean="0"/>
              <a:t>‹Nº›</a:t>
            </a:fld>
            <a:endParaRPr lang="es-CO"/>
          </a:p>
        </p:txBody>
      </p:sp>
    </p:spTree>
    <p:extLst>
      <p:ext uri="{BB962C8B-B14F-4D97-AF65-F5344CB8AC3E}">
        <p14:creationId xmlns:p14="http://schemas.microsoft.com/office/powerpoint/2010/main" val="835706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D3F30C5F-A493-436A-BB4C-F29C93B186E9}" type="datetimeFigureOut">
              <a:rPr lang="es-CO" smtClean="0"/>
              <a:t>11/03/2018</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C95834B0-A384-4CF6-AE5B-B0094C015A9E}" type="slidenum">
              <a:rPr lang="es-CO" smtClean="0"/>
              <a:t>‹Nº›</a:t>
            </a:fld>
            <a:endParaRPr lang="es-CO"/>
          </a:p>
        </p:txBody>
      </p:sp>
    </p:spTree>
    <p:extLst>
      <p:ext uri="{BB962C8B-B14F-4D97-AF65-F5344CB8AC3E}">
        <p14:creationId xmlns:p14="http://schemas.microsoft.com/office/powerpoint/2010/main" val="3270738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3F30C5F-A493-436A-BB4C-F29C93B186E9}" type="datetimeFigureOut">
              <a:rPr lang="es-CO" smtClean="0"/>
              <a:t>11/03/2018</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C95834B0-A384-4CF6-AE5B-B0094C015A9E}" type="slidenum">
              <a:rPr lang="es-CO" smtClean="0"/>
              <a:t>‹Nº›</a:t>
            </a:fld>
            <a:endParaRPr lang="es-CO"/>
          </a:p>
        </p:txBody>
      </p:sp>
    </p:spTree>
    <p:extLst>
      <p:ext uri="{BB962C8B-B14F-4D97-AF65-F5344CB8AC3E}">
        <p14:creationId xmlns:p14="http://schemas.microsoft.com/office/powerpoint/2010/main" val="2290085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D3F30C5F-A493-436A-BB4C-F29C93B186E9}" type="datetimeFigureOut">
              <a:rPr lang="es-CO" smtClean="0"/>
              <a:t>11/03/2018</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C95834B0-A384-4CF6-AE5B-B0094C015A9E}" type="slidenum">
              <a:rPr lang="es-CO" smtClean="0"/>
              <a:t>‹Nº›</a:t>
            </a:fld>
            <a:endParaRPr lang="es-CO"/>
          </a:p>
        </p:txBody>
      </p:sp>
    </p:spTree>
    <p:extLst>
      <p:ext uri="{BB962C8B-B14F-4D97-AF65-F5344CB8AC3E}">
        <p14:creationId xmlns:p14="http://schemas.microsoft.com/office/powerpoint/2010/main" val="1103654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F30C5F-A493-436A-BB4C-F29C93B186E9}" type="datetimeFigureOut">
              <a:rPr lang="es-CO" smtClean="0"/>
              <a:t>11/03/2018</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C95834B0-A384-4CF6-AE5B-B0094C015A9E}" type="slidenum">
              <a:rPr lang="es-CO" smtClean="0"/>
              <a:t>‹Nº›</a:t>
            </a:fld>
            <a:endParaRPr lang="es-CO"/>
          </a:p>
        </p:txBody>
      </p:sp>
    </p:spTree>
    <p:extLst>
      <p:ext uri="{BB962C8B-B14F-4D97-AF65-F5344CB8AC3E}">
        <p14:creationId xmlns:p14="http://schemas.microsoft.com/office/powerpoint/2010/main" val="577437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3F30C5F-A493-436A-BB4C-F29C93B186E9}" type="datetimeFigureOut">
              <a:rPr lang="es-CO" smtClean="0"/>
              <a:t>11/03/2018</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C95834B0-A384-4CF6-AE5B-B0094C015A9E}" type="slidenum">
              <a:rPr lang="es-CO" smtClean="0"/>
              <a:t>‹Nº›</a:t>
            </a:fld>
            <a:endParaRPr lang="es-CO"/>
          </a:p>
        </p:txBody>
      </p:sp>
    </p:spTree>
    <p:extLst>
      <p:ext uri="{BB962C8B-B14F-4D97-AF65-F5344CB8AC3E}">
        <p14:creationId xmlns:p14="http://schemas.microsoft.com/office/powerpoint/2010/main" val="2862741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3F30C5F-A493-436A-BB4C-F29C93B186E9}" type="datetimeFigureOut">
              <a:rPr lang="es-CO" smtClean="0"/>
              <a:t>11/03/2018</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C95834B0-A384-4CF6-AE5B-B0094C015A9E}" type="slidenum">
              <a:rPr lang="es-CO" smtClean="0"/>
              <a:t>‹Nº›</a:t>
            </a:fld>
            <a:endParaRPr lang="es-CO"/>
          </a:p>
        </p:txBody>
      </p:sp>
    </p:spTree>
    <p:extLst>
      <p:ext uri="{BB962C8B-B14F-4D97-AF65-F5344CB8AC3E}">
        <p14:creationId xmlns:p14="http://schemas.microsoft.com/office/powerpoint/2010/main" val="4200011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F30C5F-A493-436A-BB4C-F29C93B186E9}" type="datetimeFigureOut">
              <a:rPr lang="es-CO" smtClean="0"/>
              <a:t>11/03/2018</a:t>
            </a:fld>
            <a:endParaRPr lang="es-CO"/>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95834B0-A384-4CF6-AE5B-B0094C015A9E}" type="slidenum">
              <a:rPr lang="es-CO" smtClean="0"/>
              <a:t>‹Nº›</a:t>
            </a:fld>
            <a:endParaRPr lang="es-CO"/>
          </a:p>
        </p:txBody>
      </p:sp>
    </p:spTree>
    <p:extLst>
      <p:ext uri="{BB962C8B-B14F-4D97-AF65-F5344CB8AC3E}">
        <p14:creationId xmlns:p14="http://schemas.microsoft.com/office/powerpoint/2010/main" val="247443476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1" y="0"/>
            <a:ext cx="12192000" cy="6857999"/>
          </a:xfrm>
          <a:prstGeom prst="rect">
            <a:avLst/>
          </a:prstGeom>
        </p:spPr>
      </p:pic>
    </p:spTree>
    <p:extLst>
      <p:ext uri="{BB962C8B-B14F-4D97-AF65-F5344CB8AC3E}">
        <p14:creationId xmlns:p14="http://schemas.microsoft.com/office/powerpoint/2010/main" val="1503900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Objetivo Especifico</a:t>
            </a:r>
            <a:endParaRPr lang="es-CO" dirty="0"/>
          </a:p>
        </p:txBody>
      </p:sp>
      <p:pic>
        <p:nvPicPr>
          <p:cNvPr id="4" name="Marcador de contenido 3"/>
          <p:cNvPicPr>
            <a:picLocks noGrp="1" noChangeAspect="1"/>
          </p:cNvPicPr>
          <p:nvPr>
            <p:ph idx="1"/>
          </p:nvPr>
        </p:nvPicPr>
        <p:blipFill>
          <a:blip r:embed="rId2"/>
          <a:stretch>
            <a:fillRect/>
          </a:stretch>
        </p:blipFill>
        <p:spPr>
          <a:xfrm>
            <a:off x="365786" y="1576443"/>
            <a:ext cx="4837280" cy="3781168"/>
          </a:xfrm>
          <a:prstGeom prst="rect">
            <a:avLst/>
          </a:prstGeom>
        </p:spPr>
      </p:pic>
      <p:pic>
        <p:nvPicPr>
          <p:cNvPr id="5" name="Imagen 4"/>
          <p:cNvPicPr>
            <a:picLocks noChangeAspect="1"/>
          </p:cNvPicPr>
          <p:nvPr/>
        </p:nvPicPr>
        <p:blipFill>
          <a:blip r:embed="rId3"/>
          <a:stretch>
            <a:fillRect/>
          </a:stretch>
        </p:blipFill>
        <p:spPr>
          <a:xfrm>
            <a:off x="5203066" y="1576443"/>
            <a:ext cx="4662151" cy="3781168"/>
          </a:xfrm>
          <a:prstGeom prst="rect">
            <a:avLst/>
          </a:prstGeom>
        </p:spPr>
      </p:pic>
    </p:spTree>
    <p:extLst>
      <p:ext uri="{BB962C8B-B14F-4D97-AF65-F5344CB8AC3E}">
        <p14:creationId xmlns:p14="http://schemas.microsoft.com/office/powerpoint/2010/main" val="2085962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err="1" smtClean="0"/>
              <a:t>Gamificación</a:t>
            </a:r>
            <a:endParaRPr lang="es-CO" dirty="0"/>
          </a:p>
        </p:txBody>
      </p:sp>
      <p:sp>
        <p:nvSpPr>
          <p:cNvPr id="3" name="Marcador de contenido 2"/>
          <p:cNvSpPr>
            <a:spLocks noGrp="1"/>
          </p:cNvSpPr>
          <p:nvPr>
            <p:ph idx="1"/>
          </p:nvPr>
        </p:nvSpPr>
        <p:spPr>
          <a:xfrm>
            <a:off x="677334" y="1622739"/>
            <a:ext cx="8596668" cy="4676201"/>
          </a:xfrm>
        </p:spPr>
        <p:txBody>
          <a:bodyPr>
            <a:noAutofit/>
          </a:bodyPr>
          <a:lstStyle/>
          <a:p>
            <a:pPr algn="just"/>
            <a:r>
              <a:rPr lang="es-CO" sz="2800" dirty="0" smtClean="0"/>
              <a:t>El proyecto ha sido desarrollado de manera tal que el entorno del recorrido a través del zoológico, supone para el usuario la necesidad de interactuar usando principios básicos de jugabilidad utilizados en videojuegos.</a:t>
            </a:r>
          </a:p>
          <a:p>
            <a:pPr algn="just"/>
            <a:r>
              <a:rPr lang="es-CO" sz="2800" dirty="0" smtClean="0"/>
              <a:t>De esta manera se trata de aprovechar la predisposición  psicológica  hacia los videojuegos para mejorar la motivación hacia aprendizajes que en principio se ven poco atractivos.</a:t>
            </a:r>
            <a:endParaRPr lang="es-CO" sz="2800" dirty="0"/>
          </a:p>
        </p:txBody>
      </p:sp>
    </p:spTree>
    <p:extLst>
      <p:ext uri="{BB962C8B-B14F-4D97-AF65-F5344CB8AC3E}">
        <p14:creationId xmlns:p14="http://schemas.microsoft.com/office/powerpoint/2010/main" val="1208480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err="1" smtClean="0"/>
              <a:t>Gamificación</a:t>
            </a:r>
            <a:endParaRPr lang="es-CO" dirty="0"/>
          </a:p>
        </p:txBody>
      </p:sp>
      <p:pic>
        <p:nvPicPr>
          <p:cNvPr id="4" name="Marcador de contenido 3"/>
          <p:cNvPicPr>
            <a:picLocks noGrp="1" noChangeAspect="1"/>
          </p:cNvPicPr>
          <p:nvPr>
            <p:ph idx="1"/>
          </p:nvPr>
        </p:nvPicPr>
        <p:blipFill>
          <a:blip r:embed="rId2"/>
          <a:stretch>
            <a:fillRect/>
          </a:stretch>
        </p:blipFill>
        <p:spPr>
          <a:xfrm>
            <a:off x="244283" y="1737217"/>
            <a:ext cx="4731385" cy="4148428"/>
          </a:xfrm>
          <a:prstGeom prst="rect">
            <a:avLst/>
          </a:prstGeom>
        </p:spPr>
      </p:pic>
      <p:pic>
        <p:nvPicPr>
          <p:cNvPr id="5" name="Imagen 4"/>
          <p:cNvPicPr>
            <a:picLocks noChangeAspect="1"/>
          </p:cNvPicPr>
          <p:nvPr/>
        </p:nvPicPr>
        <p:blipFill>
          <a:blip r:embed="rId3"/>
          <a:stretch>
            <a:fillRect/>
          </a:stretch>
        </p:blipFill>
        <p:spPr>
          <a:xfrm>
            <a:off x="4975668" y="1737217"/>
            <a:ext cx="4749094" cy="4148428"/>
          </a:xfrm>
          <a:prstGeom prst="rect">
            <a:avLst/>
          </a:prstGeom>
        </p:spPr>
      </p:pic>
    </p:spTree>
    <p:extLst>
      <p:ext uri="{BB962C8B-B14F-4D97-AF65-F5344CB8AC3E}">
        <p14:creationId xmlns:p14="http://schemas.microsoft.com/office/powerpoint/2010/main" val="2323925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Juegos Educacionales</a:t>
            </a:r>
            <a:endParaRPr lang="es-CO" dirty="0"/>
          </a:p>
        </p:txBody>
      </p:sp>
      <p:sp>
        <p:nvSpPr>
          <p:cNvPr id="3" name="Marcador de contenido 2"/>
          <p:cNvSpPr>
            <a:spLocks noGrp="1"/>
          </p:cNvSpPr>
          <p:nvPr>
            <p:ph idx="1"/>
          </p:nvPr>
        </p:nvSpPr>
        <p:spPr/>
        <p:txBody>
          <a:bodyPr>
            <a:normAutofit/>
          </a:bodyPr>
          <a:lstStyle/>
          <a:p>
            <a:pPr algn="just"/>
            <a:r>
              <a:rPr lang="es-CO" sz="3200" dirty="0" smtClean="0"/>
              <a:t>Son un tipo de videojuegos serios que tienen como objetivo mejorar el aprendizaje. Están diseñados en general manteniendo un equilibrio entre, por un lado, la materia y, por otro, la jugabilidad  y la capacidad  del jugador para retener y aplicar dicha información en el mundo real.</a:t>
            </a:r>
            <a:endParaRPr lang="es-CO" sz="3200" dirty="0"/>
          </a:p>
        </p:txBody>
      </p:sp>
    </p:spTree>
    <p:extLst>
      <p:ext uri="{BB962C8B-B14F-4D97-AF65-F5344CB8AC3E}">
        <p14:creationId xmlns:p14="http://schemas.microsoft.com/office/powerpoint/2010/main" val="4209937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1" y="0"/>
            <a:ext cx="12192000" cy="6857999"/>
          </a:xfrm>
          <a:prstGeom prst="rect">
            <a:avLst/>
          </a:prstGeom>
        </p:spPr>
      </p:pic>
    </p:spTree>
    <p:extLst>
      <p:ext uri="{BB962C8B-B14F-4D97-AF65-F5344CB8AC3E}">
        <p14:creationId xmlns:p14="http://schemas.microsoft.com/office/powerpoint/2010/main" val="3377907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07067" y="99216"/>
            <a:ext cx="7766936" cy="1646302"/>
          </a:xfrm>
        </p:spPr>
        <p:txBody>
          <a:bodyPr/>
          <a:lstStyle/>
          <a:p>
            <a:pPr algn="ctr"/>
            <a:r>
              <a:rPr lang="es-CO" b="1" u="sng" dirty="0" smtClean="0"/>
              <a:t>My ZOO VR</a:t>
            </a:r>
            <a:endParaRPr lang="es-CO" b="1" u="sng" dirty="0"/>
          </a:p>
        </p:txBody>
      </p:sp>
      <p:sp>
        <p:nvSpPr>
          <p:cNvPr id="3" name="Subtítulo 2"/>
          <p:cNvSpPr>
            <a:spLocks noGrp="1"/>
          </p:cNvSpPr>
          <p:nvPr>
            <p:ph type="subTitle" idx="1"/>
          </p:nvPr>
        </p:nvSpPr>
        <p:spPr>
          <a:xfrm>
            <a:off x="1353735" y="2299306"/>
            <a:ext cx="7920268" cy="3303004"/>
          </a:xfrm>
        </p:spPr>
        <p:txBody>
          <a:bodyPr>
            <a:noAutofit/>
          </a:bodyPr>
          <a:lstStyle/>
          <a:p>
            <a:pPr algn="just"/>
            <a:r>
              <a:rPr lang="es-CO" sz="3600" dirty="0" smtClean="0"/>
              <a:t>My ZOO VR es un proyecto en realidad virtual, en el que el usuario puede realizar un recorrido a través de un zoológico, y conocer acerca de los animales que allí se encuentran.</a:t>
            </a:r>
            <a:endParaRPr lang="es-CO" sz="3600" dirty="0"/>
          </a:p>
        </p:txBody>
      </p:sp>
    </p:spTree>
    <p:extLst>
      <p:ext uri="{BB962C8B-B14F-4D97-AF65-F5344CB8AC3E}">
        <p14:creationId xmlns:p14="http://schemas.microsoft.com/office/powerpoint/2010/main" val="638560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Problema General</a:t>
            </a:r>
            <a:endParaRPr lang="es-CO" dirty="0"/>
          </a:p>
        </p:txBody>
      </p:sp>
      <p:sp>
        <p:nvSpPr>
          <p:cNvPr id="3" name="Marcador de contenido 2"/>
          <p:cNvSpPr>
            <a:spLocks noGrp="1"/>
          </p:cNvSpPr>
          <p:nvPr>
            <p:ph idx="1"/>
          </p:nvPr>
        </p:nvSpPr>
        <p:spPr>
          <a:xfrm>
            <a:off x="677334" y="2173469"/>
            <a:ext cx="8596668" cy="2862170"/>
          </a:xfrm>
        </p:spPr>
        <p:txBody>
          <a:bodyPr>
            <a:noAutofit/>
          </a:bodyPr>
          <a:lstStyle/>
          <a:p>
            <a:pPr algn="just"/>
            <a:r>
              <a:rPr lang="es-CO" sz="3600" dirty="0" smtClean="0"/>
              <a:t>En la actualidad nos encontramos con un problema muy común y este es el poco acceso que tienen las personas al conocimiento de los animales mas allá de lo teórico.</a:t>
            </a:r>
            <a:endParaRPr lang="es-CO" sz="3600" dirty="0"/>
          </a:p>
        </p:txBody>
      </p:sp>
    </p:spTree>
    <p:extLst>
      <p:ext uri="{BB962C8B-B14F-4D97-AF65-F5344CB8AC3E}">
        <p14:creationId xmlns:p14="http://schemas.microsoft.com/office/powerpoint/2010/main" val="3568076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Problema General</a:t>
            </a:r>
            <a:endParaRPr lang="es-CO" dirty="0"/>
          </a:p>
        </p:txBody>
      </p:sp>
      <p:pic>
        <p:nvPicPr>
          <p:cNvPr id="4" name="Marcador de contenido 3"/>
          <p:cNvPicPr>
            <a:picLocks noGrp="1" noChangeAspect="1"/>
          </p:cNvPicPr>
          <p:nvPr>
            <p:ph idx="1"/>
          </p:nvPr>
        </p:nvPicPr>
        <p:blipFill>
          <a:blip r:embed="rId2"/>
          <a:stretch>
            <a:fillRect/>
          </a:stretch>
        </p:blipFill>
        <p:spPr>
          <a:xfrm>
            <a:off x="4682664" y="1584103"/>
            <a:ext cx="4717700" cy="3601456"/>
          </a:xfrm>
          <a:prstGeom prst="rect">
            <a:avLst/>
          </a:prstGeom>
        </p:spPr>
      </p:pic>
      <p:pic>
        <p:nvPicPr>
          <p:cNvPr id="5" name="Imagen 4"/>
          <p:cNvPicPr>
            <a:picLocks noChangeAspect="1"/>
          </p:cNvPicPr>
          <p:nvPr/>
        </p:nvPicPr>
        <p:blipFill>
          <a:blip r:embed="rId3"/>
          <a:stretch>
            <a:fillRect/>
          </a:stretch>
        </p:blipFill>
        <p:spPr>
          <a:xfrm>
            <a:off x="677334" y="1689883"/>
            <a:ext cx="4031088" cy="3495675"/>
          </a:xfrm>
          <a:prstGeom prst="rect">
            <a:avLst/>
          </a:prstGeom>
        </p:spPr>
      </p:pic>
    </p:spTree>
    <p:extLst>
      <p:ext uri="{BB962C8B-B14F-4D97-AF65-F5344CB8AC3E}">
        <p14:creationId xmlns:p14="http://schemas.microsoft.com/office/powerpoint/2010/main" val="2378802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Problema Específico</a:t>
            </a:r>
            <a:endParaRPr lang="es-CO" dirty="0"/>
          </a:p>
        </p:txBody>
      </p:sp>
      <p:sp>
        <p:nvSpPr>
          <p:cNvPr id="3" name="Marcador de contenido 2"/>
          <p:cNvSpPr>
            <a:spLocks noGrp="1"/>
          </p:cNvSpPr>
          <p:nvPr>
            <p:ph idx="1"/>
          </p:nvPr>
        </p:nvSpPr>
        <p:spPr/>
        <p:txBody>
          <a:bodyPr>
            <a:normAutofit/>
          </a:bodyPr>
          <a:lstStyle/>
          <a:p>
            <a:pPr algn="just"/>
            <a:r>
              <a:rPr lang="es-CO" sz="3600" dirty="0" smtClean="0"/>
              <a:t>Muchas personas en la actualidad aun no visitan un zoológico por primera vez en su vida. Esto se debe principalmente al difícil acceso que se tiene a estos, ya sea por la distancia o por cuestiones económicas.</a:t>
            </a:r>
            <a:endParaRPr lang="es-CO" sz="3600" dirty="0"/>
          </a:p>
        </p:txBody>
      </p:sp>
    </p:spTree>
    <p:extLst>
      <p:ext uri="{BB962C8B-B14F-4D97-AF65-F5344CB8AC3E}">
        <p14:creationId xmlns:p14="http://schemas.microsoft.com/office/powerpoint/2010/main" val="2490342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Problema Especifico</a:t>
            </a:r>
            <a:br>
              <a:rPr lang="es-CO" dirty="0" smtClean="0"/>
            </a:br>
            <a:endParaRPr lang="es-CO" dirty="0"/>
          </a:p>
        </p:txBody>
      </p:sp>
      <p:pic>
        <p:nvPicPr>
          <p:cNvPr id="4" name="Marcador de contenido 3"/>
          <p:cNvPicPr>
            <a:picLocks noGrp="1" noChangeAspect="1"/>
          </p:cNvPicPr>
          <p:nvPr>
            <p:ph idx="1"/>
          </p:nvPr>
        </p:nvPicPr>
        <p:blipFill>
          <a:blip r:embed="rId2"/>
          <a:stretch>
            <a:fillRect/>
          </a:stretch>
        </p:blipFill>
        <p:spPr>
          <a:xfrm>
            <a:off x="515154" y="1671191"/>
            <a:ext cx="5293217" cy="3881437"/>
          </a:xfrm>
          <a:prstGeom prst="rect">
            <a:avLst/>
          </a:prstGeom>
        </p:spPr>
      </p:pic>
      <p:pic>
        <p:nvPicPr>
          <p:cNvPr id="3" name="Imagen 2"/>
          <p:cNvPicPr>
            <a:picLocks noChangeAspect="1"/>
          </p:cNvPicPr>
          <p:nvPr/>
        </p:nvPicPr>
        <p:blipFill>
          <a:blip r:embed="rId3"/>
          <a:stretch>
            <a:fillRect/>
          </a:stretch>
        </p:blipFill>
        <p:spPr>
          <a:xfrm>
            <a:off x="5808371" y="1671191"/>
            <a:ext cx="4095482" cy="3881438"/>
          </a:xfrm>
          <a:prstGeom prst="rect">
            <a:avLst/>
          </a:prstGeom>
        </p:spPr>
      </p:pic>
    </p:spTree>
    <p:extLst>
      <p:ext uri="{BB962C8B-B14F-4D97-AF65-F5344CB8AC3E}">
        <p14:creationId xmlns:p14="http://schemas.microsoft.com/office/powerpoint/2010/main" val="3360693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Objetivo General</a:t>
            </a:r>
            <a:endParaRPr lang="es-CO" dirty="0"/>
          </a:p>
        </p:txBody>
      </p:sp>
      <p:sp>
        <p:nvSpPr>
          <p:cNvPr id="3" name="Marcador de contenido 2"/>
          <p:cNvSpPr>
            <a:spLocks noGrp="1"/>
          </p:cNvSpPr>
          <p:nvPr>
            <p:ph idx="1"/>
          </p:nvPr>
        </p:nvSpPr>
        <p:spPr>
          <a:xfrm>
            <a:off x="677334" y="1930400"/>
            <a:ext cx="8596668" cy="3880773"/>
          </a:xfrm>
        </p:spPr>
        <p:txBody>
          <a:bodyPr>
            <a:normAutofit/>
          </a:bodyPr>
          <a:lstStyle/>
          <a:p>
            <a:pPr algn="just"/>
            <a:r>
              <a:rPr lang="es-CO" sz="3200" dirty="0" smtClean="0"/>
              <a:t>Desarrollar un recorrido en realidad virtual a través de un zoológico donde el usuario pueda interactuar y al mismo tiempo aprender de los animales que están allí presentes y así fortalecer el conocimiento acerca de estos.</a:t>
            </a:r>
            <a:endParaRPr lang="es-CO" sz="3200" dirty="0"/>
          </a:p>
        </p:txBody>
      </p:sp>
    </p:spTree>
    <p:extLst>
      <p:ext uri="{BB962C8B-B14F-4D97-AF65-F5344CB8AC3E}">
        <p14:creationId xmlns:p14="http://schemas.microsoft.com/office/powerpoint/2010/main" val="3346920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Objetivo General</a:t>
            </a:r>
            <a:endParaRPr lang="es-CO" dirty="0"/>
          </a:p>
        </p:txBody>
      </p:sp>
      <p:pic>
        <p:nvPicPr>
          <p:cNvPr id="8" name="Marcador de contenido 7"/>
          <p:cNvPicPr>
            <a:picLocks noGrp="1" noChangeAspect="1"/>
          </p:cNvPicPr>
          <p:nvPr>
            <p:ph idx="1"/>
          </p:nvPr>
        </p:nvPicPr>
        <p:blipFill>
          <a:blip r:embed="rId2"/>
          <a:stretch>
            <a:fillRect/>
          </a:stretch>
        </p:blipFill>
        <p:spPr>
          <a:xfrm>
            <a:off x="1262130" y="1738648"/>
            <a:ext cx="6632619" cy="4520484"/>
          </a:xfrm>
          <a:prstGeom prst="rect">
            <a:avLst/>
          </a:prstGeom>
        </p:spPr>
      </p:pic>
    </p:spTree>
    <p:extLst>
      <p:ext uri="{BB962C8B-B14F-4D97-AF65-F5344CB8AC3E}">
        <p14:creationId xmlns:p14="http://schemas.microsoft.com/office/powerpoint/2010/main" val="1318613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Objetivo Específico</a:t>
            </a:r>
            <a:endParaRPr lang="es-CO" dirty="0"/>
          </a:p>
        </p:txBody>
      </p:sp>
      <p:sp>
        <p:nvSpPr>
          <p:cNvPr id="3" name="Marcador de contenido 2"/>
          <p:cNvSpPr>
            <a:spLocks noGrp="1"/>
          </p:cNvSpPr>
          <p:nvPr>
            <p:ph idx="1"/>
          </p:nvPr>
        </p:nvSpPr>
        <p:spPr>
          <a:xfrm>
            <a:off x="677334" y="2160590"/>
            <a:ext cx="8596668" cy="3016718"/>
          </a:xfrm>
        </p:spPr>
        <p:txBody>
          <a:bodyPr>
            <a:normAutofit/>
          </a:bodyPr>
          <a:lstStyle/>
          <a:p>
            <a:pPr algn="just"/>
            <a:r>
              <a:rPr lang="es-CO" sz="3600" dirty="0" smtClean="0"/>
              <a:t>Llevar el zoológico hasta la casa, lugar de estudio o de trabajo del usuario, para así facilitar el acceso de este a un conocimiento mas extenso y mas allá de lo teórico acerca de los animales. </a:t>
            </a:r>
            <a:endParaRPr lang="es-CO" sz="3600" dirty="0"/>
          </a:p>
        </p:txBody>
      </p:sp>
    </p:spTree>
    <p:extLst>
      <p:ext uri="{BB962C8B-B14F-4D97-AF65-F5344CB8AC3E}">
        <p14:creationId xmlns:p14="http://schemas.microsoft.com/office/powerpoint/2010/main" val="4210865731"/>
      </p:ext>
    </p:extLst>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115</TotalTime>
  <Words>320</Words>
  <Application>Microsoft Office PowerPoint</Application>
  <PresentationFormat>Panorámica</PresentationFormat>
  <Paragraphs>20</Paragraphs>
  <Slides>14</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Arial</vt:lpstr>
      <vt:lpstr>Trebuchet MS</vt:lpstr>
      <vt:lpstr>Wingdings 3</vt:lpstr>
      <vt:lpstr>Faceta</vt:lpstr>
      <vt:lpstr>Presentación de PowerPoint</vt:lpstr>
      <vt:lpstr>My ZOO VR</vt:lpstr>
      <vt:lpstr>Problema General</vt:lpstr>
      <vt:lpstr>Problema General</vt:lpstr>
      <vt:lpstr>Problema Específico</vt:lpstr>
      <vt:lpstr>Problema Especifico </vt:lpstr>
      <vt:lpstr>Objetivo General</vt:lpstr>
      <vt:lpstr>Objetivo General</vt:lpstr>
      <vt:lpstr>Objetivo Específico</vt:lpstr>
      <vt:lpstr>Objetivo Especifico</vt:lpstr>
      <vt:lpstr>Gamificación</vt:lpstr>
      <vt:lpstr>Gamificación</vt:lpstr>
      <vt:lpstr>Juegos Educacionales</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Equipo</dc:creator>
  <cp:lastModifiedBy>Equipo</cp:lastModifiedBy>
  <cp:revision>13</cp:revision>
  <dcterms:created xsi:type="dcterms:W3CDTF">2018-03-12T01:14:10Z</dcterms:created>
  <dcterms:modified xsi:type="dcterms:W3CDTF">2018-03-12T03:55:17Z</dcterms:modified>
</cp:coreProperties>
</file>